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7" y="5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ΑΝΙΜΑ ΤΕΧΝΙΚΗ ΕΜΠΟΡΙΚΗ ΕΠΕ που εδρεύει στην περιφέρεια ΑΤΤΙΚΗΣ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187.405,34€ εκ των οποίων η δημόσια δαπάνη ανέρχεται σε 93.702,68€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Jessy Likmeta - ANiMA</cp:lastModifiedBy>
  <cp:revision>43</cp:revision>
  <dcterms:created xsi:type="dcterms:W3CDTF">2018-02-13T12:16:57Z</dcterms:created>
  <dcterms:modified xsi:type="dcterms:W3CDTF">2021-03-29T12:15:43Z</dcterms:modified>
</cp:coreProperties>
</file>